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кардіохірургії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083" y="4365001"/>
            <a:ext cx="2628900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116667"/>
            <a:ext cx="7745041" cy="4533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диференціальну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обґрунтовувати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формулювати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попередній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Планувати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хворого,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кардіохірургічних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Виявляти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варіанти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кардіохірургічних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785" y="267134"/>
            <a:ext cx="2619375" cy="16632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27" y="301762"/>
            <a:ext cx="2867025" cy="15906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152401" y="541866"/>
            <a:ext cx="8585200" cy="6062133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Кардіохірургія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одна з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фундаментальних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вищої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якісної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фахівців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десятиріччя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кардіохірургія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поповнилася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новими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методиками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вищої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передбачають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кардіохірург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повинен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діагностувати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обирати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хірургічного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різноманітної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кардіологічної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кардіохірургії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дозволять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майбутньому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фахівцю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обрати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для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систем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оцінити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обрати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методику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кардіохірургічного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6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506133"/>
            <a:ext cx="8466667" cy="342053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2500" lnSpcReduction="20000"/>
          </a:bodyPr>
          <a:lstStyle/>
          <a:p>
            <a:pPr algn="r">
              <a:lnSpc>
                <a:spcPct val="100000"/>
              </a:lnSpc>
              <a:spcBef>
                <a:spcPts val="961"/>
              </a:spcBef>
            </a:pP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матиме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оперативних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втручань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консервативного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реабілітаційних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заходів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магістральних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ускладненнях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961"/>
              </a:spcBef>
            </a:pPr>
            <a:r>
              <a:rPr lang="ru-RU" sz="8600" dirty="0" smtClean="0"/>
              <a:t> </a:t>
            </a:r>
            <a:r>
              <a:rPr lang="uk-UA" sz="70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70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92" y="254529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1391</TotalTime>
  <Words>191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Актуальні питання кардіохірургії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2024-04-15T10:59:32Z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